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2" r:id="rId6"/>
    <p:sldId id="264" r:id="rId7"/>
    <p:sldId id="261" r:id="rId8"/>
    <p:sldId id="273" r:id="rId9"/>
    <p:sldId id="274" r:id="rId10"/>
    <p:sldId id="263" r:id="rId11"/>
  </p:sldIdLst>
  <p:sldSz cx="9144000" cy="5143500" type="screen16x9"/>
  <p:notesSz cx="6858000" cy="9144000"/>
  <p:embeddedFontLst>
    <p:embeddedFont>
      <p:font typeface="Ravie" pitchFamily="82" charset="0"/>
      <p:regular r:id="rId13"/>
    </p:embeddedFont>
    <p:embeddedFont>
      <p:font typeface="Raleway" charset="-18"/>
      <p:regular r:id="rId14"/>
      <p:bold r:id="rId15"/>
      <p:italic r:id="rId16"/>
      <p:boldItalic r:id="rId17"/>
    </p:embeddedFont>
    <p:embeddedFont>
      <p:font typeface="Lato" charset="-18"/>
      <p:regular r:id="rId18"/>
      <p:bold r:id="rId19"/>
      <p:italic r:id="rId20"/>
      <p:boldItalic r:id="rId21"/>
    </p:embeddedFont>
    <p:embeddedFont>
      <p:font typeface="Lucida Console" pitchFamily="49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4" roundtripDataSignature="AMtx7mjMKDeoHgCvXpL9ieSKxVA2TEd+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0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10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10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9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9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9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11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11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" name="Google Shape;19;p11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Google Shape;20;p1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12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5;p1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26;p12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13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1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1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1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15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1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0" name="Google Shape;50;p1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17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8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8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>
            <a:spLocks noGrp="1"/>
          </p:cNvSpPr>
          <p:nvPr>
            <p:ph type="ctrTitle"/>
          </p:nvPr>
        </p:nvSpPr>
        <p:spPr>
          <a:xfrm>
            <a:off x="219930" y="831698"/>
            <a:ext cx="4534162" cy="376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pl-PL" dirty="0" smtClean="0">
                <a:latin typeface="Ravie" pitchFamily="82" charset="0"/>
              </a:rPr>
              <a:t>GEODEZJA</a:t>
            </a:r>
            <a:br>
              <a:rPr lang="pl-PL" dirty="0" smtClean="0">
                <a:latin typeface="Ravie" pitchFamily="82" charset="0"/>
              </a:rPr>
            </a:br>
            <a:r>
              <a:rPr lang="pl-PL" sz="4400" dirty="0" smtClean="0">
                <a:latin typeface="Ravie" pitchFamily="82" charset="0"/>
              </a:rPr>
              <a:t>okiem </a:t>
            </a:r>
            <a:br>
              <a:rPr lang="pl-PL" sz="4400" dirty="0" smtClean="0">
                <a:latin typeface="Ravie" pitchFamily="82" charset="0"/>
              </a:rPr>
            </a:br>
            <a:r>
              <a:rPr lang="pl-PL" sz="4400" dirty="0" smtClean="0">
                <a:latin typeface="Ravie" pitchFamily="82" charset="0"/>
              </a:rPr>
              <a:t>ucznia</a:t>
            </a:r>
            <a:endParaRPr sz="4400" dirty="0">
              <a:latin typeface="Ravie" pitchFamily="82" charset="0"/>
            </a:endParaRPr>
          </a:p>
        </p:txBody>
      </p:sp>
      <p:pic>
        <p:nvPicPr>
          <p:cNvPr id="5" name="Obraz 6" descr="Obraz zawierający trawa, zewnętrzne, pole, jazda&#10;&#10;Opis wygenerowany przy bardzo wysokim poziomie pewności">
            <a:extLst>
              <a:ext uri="{FF2B5EF4-FFF2-40B4-BE49-F238E27FC236}">
                <a16:creationId xmlns="" xmlns:a16="http://schemas.microsoft.com/office/drawing/2014/main" id="{28D96C4C-B7A2-433D-82B5-770B87FE96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18281"/>
          <a:stretch/>
        </p:blipFill>
        <p:spPr>
          <a:xfrm>
            <a:off x="4057649" y="0"/>
            <a:ext cx="5086351" cy="514350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5825" y="2571750"/>
            <a:ext cx="2105312" cy="210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925" y="817533"/>
            <a:ext cx="7475650" cy="389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8"/>
          <p:cNvSpPr txBox="1"/>
          <p:nvPr/>
        </p:nvSpPr>
        <p:spPr>
          <a:xfrm>
            <a:off x="1397150" y="2017300"/>
            <a:ext cx="5047800" cy="27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 b="0" i="0" u="none" strike="noStrike" cap="none">
                <a:solidFill>
                  <a:srgbClr val="444455"/>
                </a:solidFill>
                <a:latin typeface="Arial"/>
                <a:ea typeface="Arial"/>
                <a:cs typeface="Arial"/>
                <a:sym typeface="Arial"/>
              </a:rPr>
              <a:t>Facet zlecił geodecie jakąś robotę. Geodeta przyjechał, coś tam pomierzył, policzył, wbił jeden palik i zażądał od faceta 1500zł.</a:t>
            </a:r>
            <a:endParaRPr sz="1400" b="0" i="0" u="none" strike="noStrike" cap="none">
              <a:solidFill>
                <a:srgbClr val="4444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 b="0" i="0" u="none" strike="noStrike" cap="none">
                <a:solidFill>
                  <a:srgbClr val="444455"/>
                </a:solidFill>
                <a:latin typeface="Arial"/>
                <a:ea typeface="Arial"/>
                <a:cs typeface="Arial"/>
                <a:sym typeface="Arial"/>
              </a:rPr>
              <a:t>- Co?! - mówi klient - 1500 złotych za JEDEN PALIK? To ja poproszę rachunek szczegółowy!</a:t>
            </a:r>
            <a:endParaRPr sz="1400" b="0" i="0" u="none" strike="noStrike" cap="none">
              <a:solidFill>
                <a:srgbClr val="4444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 b="0" i="0" u="none" strike="noStrike" cap="none">
                <a:solidFill>
                  <a:srgbClr val="444455"/>
                </a:solidFill>
                <a:latin typeface="Arial"/>
                <a:ea typeface="Arial"/>
                <a:cs typeface="Arial"/>
                <a:sym typeface="Arial"/>
              </a:rPr>
              <a:t>Geodeta wystawił:</a:t>
            </a:r>
            <a:endParaRPr sz="1400" b="0" i="0" u="none" strike="noStrike" cap="none">
              <a:solidFill>
                <a:srgbClr val="4444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 b="0" i="0" u="none" strike="noStrike" cap="none">
                <a:solidFill>
                  <a:srgbClr val="444455"/>
                </a:solidFill>
                <a:latin typeface="Arial"/>
                <a:ea typeface="Arial"/>
                <a:cs typeface="Arial"/>
                <a:sym typeface="Arial"/>
              </a:rPr>
              <a:t>Palik - 2 zł Wbicie palika - 1 zł</a:t>
            </a:r>
            <a:endParaRPr sz="1400" b="0" i="0" u="none" strike="noStrike" cap="none">
              <a:solidFill>
                <a:srgbClr val="4444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400" b="0" i="0" u="none" strike="noStrike" cap="none">
                <a:solidFill>
                  <a:srgbClr val="444455"/>
                </a:solidFill>
                <a:latin typeface="Arial"/>
                <a:ea typeface="Arial"/>
                <a:cs typeface="Arial"/>
                <a:sym typeface="Arial"/>
              </a:rPr>
              <a:t>WIEDZIAŁEM GDZIE - 1497zł...</a:t>
            </a:r>
            <a:endParaRPr sz="1400" b="0" i="0" u="none" strike="noStrike" cap="none">
              <a:solidFill>
                <a:srgbClr val="4444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436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b="0" i="0" u="none" strike="noStrike" cap="none">
              <a:solidFill>
                <a:srgbClr val="4444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1" name="Google Shape;161;p8"/>
          <p:cNvSpPr txBox="1">
            <a:spLocks noGrp="1"/>
          </p:cNvSpPr>
          <p:nvPr>
            <p:ph type="title"/>
          </p:nvPr>
        </p:nvSpPr>
        <p:spPr>
          <a:xfrm>
            <a:off x="1759500" y="382225"/>
            <a:ext cx="7384500" cy="1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dirty="0" smtClean="0">
                <a:solidFill>
                  <a:schemeClr val="tx1"/>
                </a:solidFill>
                <a:latin typeface="Ravie" pitchFamily="82" charset="0"/>
              </a:rPr>
              <a:t>Polecamy geodezję!</a:t>
            </a:r>
            <a:endParaRPr dirty="0">
              <a:solidFill>
                <a:schemeClr val="tx1"/>
              </a:solidFill>
              <a:latin typeface="Ravie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"/>
          <p:cNvSpPr txBox="1">
            <a:spLocks noGrp="1"/>
          </p:cNvSpPr>
          <p:nvPr>
            <p:ph type="title"/>
          </p:nvPr>
        </p:nvSpPr>
        <p:spPr>
          <a:xfrm>
            <a:off x="177150" y="455375"/>
            <a:ext cx="4260300" cy="6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/>
              <a:t>Co to jest GEODEZJA?</a:t>
            </a:r>
            <a:endParaRPr/>
          </a:p>
        </p:txBody>
      </p:sp>
      <p:pic>
        <p:nvPicPr>
          <p:cNvPr id="80" name="Google Shape;8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3789" y="2130172"/>
            <a:ext cx="2430900" cy="24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4712" y="2292300"/>
            <a:ext cx="3460081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35975" y="62075"/>
            <a:ext cx="3135249" cy="19090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 txBox="1"/>
          <p:nvPr/>
        </p:nvSpPr>
        <p:spPr>
          <a:xfrm>
            <a:off x="6208000" y="863425"/>
            <a:ext cx="2791200" cy="29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Technik geodeta - atrakcyjny </a:t>
            </a:r>
            <a:endParaRPr sz="14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zawód, duże możliwości finansowe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 txBox="1">
            <a:spLocks noGrp="1"/>
          </p:cNvSpPr>
          <p:nvPr>
            <p:ph type="body" idx="1"/>
          </p:nvPr>
        </p:nvSpPr>
        <p:spPr>
          <a:xfrm>
            <a:off x="0" y="1211550"/>
            <a:ext cx="6448500" cy="14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l" sz="2400" b="1" dirty="0">
                <a:solidFill>
                  <a:srgbClr val="2C3E50"/>
                </a:solidFill>
              </a:rPr>
              <a:t>Geodezja</a:t>
            </a:r>
            <a:r>
              <a:rPr lang="pl" sz="2400" dirty="0">
                <a:solidFill>
                  <a:srgbClr val="2C3E50"/>
                </a:solidFill>
              </a:rPr>
              <a:t>- nauka zajmująca się pomiarami            i tworzeniem </a:t>
            </a:r>
            <a:r>
              <a:rPr lang="pl" sz="2400" dirty="0" smtClean="0">
                <a:solidFill>
                  <a:srgbClr val="2C3E50"/>
                </a:solidFill>
              </a:rPr>
              <a:t>powierzchni </a:t>
            </a:r>
            <a:r>
              <a:rPr lang="pl" sz="2400" dirty="0">
                <a:solidFill>
                  <a:srgbClr val="2C3E50"/>
                </a:solidFill>
              </a:rPr>
              <a:t>Ziemi.</a:t>
            </a:r>
            <a:endParaRPr sz="2400" dirty="0"/>
          </a:p>
        </p:txBody>
      </p:sp>
      <p:sp>
        <p:nvSpPr>
          <p:cNvPr id="85" name="Google Shape;85;p2"/>
          <p:cNvSpPr txBox="1"/>
          <p:nvPr/>
        </p:nvSpPr>
        <p:spPr>
          <a:xfrm>
            <a:off x="4762275" y="2374275"/>
            <a:ext cx="2289600" cy="19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2350" y="2405325"/>
            <a:ext cx="2204850" cy="22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>
            <a:spLocks noGrp="1"/>
          </p:cNvSpPr>
          <p:nvPr>
            <p:ph type="title"/>
          </p:nvPr>
        </p:nvSpPr>
        <p:spPr>
          <a:xfrm>
            <a:off x="230790" y="639844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dirty="0" smtClean="0"/>
              <a:t>Czym zajmuje się geodeta:</a:t>
            </a:r>
            <a:endParaRPr dirty="0"/>
          </a:p>
        </p:txBody>
      </p:sp>
      <p:pic>
        <p:nvPicPr>
          <p:cNvPr id="92" name="Google Shape;9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2462" y="2555014"/>
            <a:ext cx="2105312" cy="210531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 txBox="1">
            <a:spLocks noGrp="1"/>
          </p:cNvSpPr>
          <p:nvPr>
            <p:ph type="body" idx="1"/>
          </p:nvPr>
        </p:nvSpPr>
        <p:spPr>
          <a:xfrm>
            <a:off x="884150" y="1625625"/>
            <a:ext cx="60783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Pomiarami działek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Podziałem, scalaniem i rozgraniczaniem nieruchomości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Tworzenie i redakcja  map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Tyczenie obiektów budowlanych 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Inwentaryzacja obiektów budowlanych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Zakładanie i pomiar osnów (pomiarowych</a:t>
            </a:r>
            <a:r>
              <a:rPr lang="pl" sz="1400" dirty="0" smtClean="0">
                <a:solidFill>
                  <a:srgbClr val="000000"/>
                </a:solidFill>
                <a:highlight>
                  <a:schemeClr val="lt1"/>
                </a:highlight>
              </a:rPr>
              <a:t>, realizacyjnych, sytuacyjnych </a:t>
            </a: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i wysokościowych)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Aktualizowanie map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pl" sz="1400" dirty="0">
                <a:solidFill>
                  <a:srgbClr val="000000"/>
                </a:solidFill>
                <a:highlight>
                  <a:schemeClr val="lt1"/>
                </a:highlight>
              </a:rPr>
              <a:t>Fotogrametria i wykorzystywaniem dronów w terenie </a:t>
            </a:r>
            <a:endParaRPr sz="1400" dirty="0">
              <a:solidFill>
                <a:srgbClr val="000000"/>
              </a:solidFill>
              <a:highlight>
                <a:schemeClr val="lt1"/>
              </a:highlight>
            </a:endParaRPr>
          </a:p>
        </p:txBody>
      </p:sp>
      <p:pic>
        <p:nvPicPr>
          <p:cNvPr id="94" name="Google Shape;9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16174" y="718000"/>
            <a:ext cx="2904901" cy="176876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6162900" y="1386800"/>
            <a:ext cx="23772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Błędy lekarzy i geodetów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kryje ziemia...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kucharzy- majonez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4725" y="2290100"/>
            <a:ext cx="1819275" cy="210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14263"/>
            <a:ext cx="2105312" cy="210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203526" y="369811"/>
            <a:ext cx="8401200" cy="7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dirty="0"/>
              <a:t>Instrumenty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dirty="0"/>
              <a:t>wykorzystywane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dirty="0"/>
              <a:t>w Geodezji</a:t>
            </a:r>
            <a:endParaRPr dirty="0"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1898312" y="1693701"/>
            <a:ext cx="6321600" cy="3002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Tachimetr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Teodolit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Niwelator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Ruletka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Dalmierz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Tyczki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Węgielnica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Łaty niwelacyjne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GPS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l" sz="1400"/>
              <a:t>Lustro</a:t>
            </a:r>
            <a:endParaRPr sz="1400"/>
          </a:p>
          <a:p>
            <a:pPr marL="9144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5">
            <a:alphaModFix/>
          </a:blip>
          <a:srcRect l="-2430" r="2428"/>
          <a:stretch/>
        </p:blipFill>
        <p:spPr>
          <a:xfrm>
            <a:off x="4855125" y="1098900"/>
            <a:ext cx="2627097" cy="300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7500" y="731937"/>
            <a:ext cx="1388876" cy="138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47738" y="811338"/>
            <a:ext cx="1891175" cy="18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52125" y="2900075"/>
            <a:ext cx="1465775" cy="146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oogle Earth, czyli mapy w internec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6499" y="1374753"/>
            <a:ext cx="4707327" cy="34293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249125" y="544025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/>
              <a:t>Mapy używane w geodezji </a:t>
            </a:r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262600" y="3774275"/>
            <a:ext cx="20151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pl" dirty="0"/>
              <a:t>Mapa zasadnicza</a:t>
            </a:r>
            <a:endParaRPr dirty="0"/>
          </a:p>
        </p:txBody>
      </p:sp>
      <p:sp>
        <p:nvSpPr>
          <p:cNvPr id="144" name="Google Shape;144;p7"/>
          <p:cNvSpPr txBox="1"/>
          <p:nvPr/>
        </p:nvSpPr>
        <p:spPr>
          <a:xfrm>
            <a:off x="4635350" y="1561650"/>
            <a:ext cx="3582000" cy="30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77275" y="0"/>
            <a:ext cx="2655000" cy="1613203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/>
          <p:nvPr/>
        </p:nvSpPr>
        <p:spPr>
          <a:xfrm>
            <a:off x="4474225" y="1561650"/>
            <a:ext cx="3470400" cy="27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4572000" y="1646850"/>
            <a:ext cx="5750700" cy="31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3381375" y="1073225"/>
            <a:ext cx="19170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" sz="18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Ortofotomapa</a:t>
            </a:r>
            <a:endParaRPr sz="18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0180" y="1872649"/>
            <a:ext cx="2722617" cy="2308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1" name="Google Shape;15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656" y="1438437"/>
            <a:ext cx="2860951" cy="22948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2" name="Google Shape;152;p7"/>
          <p:cNvSpPr txBox="1"/>
          <p:nvPr/>
        </p:nvSpPr>
        <p:spPr>
          <a:xfrm>
            <a:off x="5518375" y="1222025"/>
            <a:ext cx="3723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7"/>
          <p:cNvSpPr txBox="1"/>
          <p:nvPr/>
        </p:nvSpPr>
        <p:spPr>
          <a:xfrm>
            <a:off x="6492825" y="571500"/>
            <a:ext cx="1747500" cy="7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Kiedyś to była geodezja teraz to dzipiesy </a:t>
            </a:r>
            <a:r>
              <a:rPr lang="pl" sz="1400" b="0" i="0" u="none" strike="noStrike" cap="none" dirty="0" smtClea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i drony</a:t>
            </a: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AV – nowy wymiar geodezyjnych pomiarów – Amige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144"/>
            <a:ext cx="9144000" cy="5132356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4508100"/>
            <a:ext cx="7434470" cy="635400"/>
          </a:xfr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outerShdw blurRad="711200" dist="50800" dir="5400000" sx="184000" sy="184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r>
              <a:rPr lang="pl-PL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itchFamily="49" charset="0"/>
              </a:rPr>
              <a:t>Drony</a:t>
            </a:r>
            <a:r>
              <a:rPr lang="pl-PL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itchFamily="49" charset="0"/>
              </a:rPr>
              <a:t> - </a:t>
            </a:r>
            <a:r>
              <a:rPr lang="pl-PL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itchFamily="49" charset="0"/>
              </a:rPr>
              <a:t>przyszłość geodezji</a:t>
            </a:r>
            <a:endParaRPr lang="pl-PL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858" y="554625"/>
            <a:ext cx="3023642" cy="183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077" y="478425"/>
            <a:ext cx="1748936" cy="254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125" y="2996596"/>
            <a:ext cx="2481700" cy="16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>
            <a:spLocks noGrp="1"/>
          </p:cNvSpPr>
          <p:nvPr>
            <p:ph type="title"/>
          </p:nvPr>
        </p:nvSpPr>
        <p:spPr>
          <a:xfrm>
            <a:off x="68125" y="4481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l" dirty="0"/>
              <a:t>Przedmioty zawodowe</a:t>
            </a:r>
            <a:endParaRPr dirty="0"/>
          </a:p>
        </p:txBody>
      </p:sp>
      <p:sp>
        <p:nvSpPr>
          <p:cNvPr id="135" name="Google Shape;135;p6"/>
          <p:cNvSpPr txBox="1">
            <a:spLocks noGrp="1"/>
          </p:cNvSpPr>
          <p:nvPr>
            <p:ph type="body" idx="1"/>
          </p:nvPr>
        </p:nvSpPr>
        <p:spPr>
          <a:xfrm>
            <a:off x="2335562" y="1233651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Geodezja z bhp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Geodezja inżynieryjna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Terenowe ćwiczenia geodezyjne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Prace obliczeniowe i kartograficzne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Prawo w geodezji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Kataster i Gospodarka nieruchomościami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Język obcy w geodezji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Geomatyka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Działalność gospodarcza w geodezji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pl"/>
              <a:t>Dokumentacja katastralna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136" name="Google Shape;13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8688" y="2472575"/>
            <a:ext cx="2105312" cy="210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/>
          <p:nvPr/>
        </p:nvSpPr>
        <p:spPr>
          <a:xfrm>
            <a:off x="6195006" y="1220680"/>
            <a:ext cx="2481600" cy="13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l" sz="1400" b="0" i="0" u="none" strike="noStrike" cap="none" dirty="0" smtClean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Geodeta </a:t>
            </a:r>
            <a:r>
              <a:rPr lang="pl" sz="1400" b="0" i="0" u="none" strike="noStrike" cap="none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 poboczu potrafi nie jeden przetestować hamulce w samochodzie</a:t>
            </a:r>
            <a:endParaRPr sz="1400" b="0" i="0" u="none" strike="noStrike" cap="none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91771"/>
            <a:ext cx="3680510" cy="635400"/>
          </a:xfrm>
        </p:spPr>
        <p:txBody>
          <a:bodyPr/>
          <a:lstStyle/>
          <a:p>
            <a:r>
              <a:rPr lang="pl-PL" dirty="0" smtClean="0">
                <a:solidFill>
                  <a:schemeClr val="bg2"/>
                </a:solidFill>
              </a:rPr>
              <a:t>Zajęcia praktyczne</a:t>
            </a:r>
            <a:endParaRPr lang="pl-PL" dirty="0">
              <a:solidFill>
                <a:schemeClr val="bg2"/>
              </a:solidFill>
            </a:endParaRPr>
          </a:p>
        </p:txBody>
      </p:sp>
      <p:pic>
        <p:nvPicPr>
          <p:cNvPr id="7" name="Obraz 6" descr="90819822_573870063485246_6963547205625970688_n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8795"/>
            <a:ext cx="3611889" cy="2903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90851714_1117673138569406_8444340543604916224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256" y="-170268"/>
            <a:ext cx="3774796" cy="28310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C:\Users\Joanna Zalejska\Desktop\zdjecia mianowanie\zdj do mianowania\IMG_20180226_140056 (2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2016" y="2235167"/>
            <a:ext cx="4007707" cy="3005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Joanna Zalejska\Desktop\zdjecia mianowanie\zdj do mianowania\WP_20170426_11_02_39_P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82053" y="2675238"/>
            <a:ext cx="3952013" cy="23817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24400" y="480700"/>
            <a:ext cx="3667175" cy="635400"/>
          </a:xfrm>
        </p:spPr>
        <p:txBody>
          <a:bodyPr/>
          <a:lstStyle/>
          <a:p>
            <a:r>
              <a:rPr lang="pl-PL" dirty="0" smtClean="0"/>
              <a:t>Zajęcia terenowe</a:t>
            </a:r>
            <a:endParaRPr lang="pl-PL" dirty="0"/>
          </a:p>
        </p:txBody>
      </p:sp>
      <p:pic>
        <p:nvPicPr>
          <p:cNvPr id="4" name="Picture 3" descr="C:\Users\Joanna Zalejska\Desktop\zdjecia mianowanie\zdj do mianowania\IMG_20180409_1340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6012" y="982362"/>
            <a:ext cx="4622972" cy="346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Joanna Zalejska\Desktop\zdjecia mianowanie\ITEG\60581475_2442629789080640_5623967556206329856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4141"/>
            <a:ext cx="2489886" cy="3107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223</Words>
  <Application>Microsoft Office PowerPoint</Application>
  <PresentationFormat>Pokaz na ekranie (16:9)</PresentationFormat>
  <Paragraphs>55</Paragraphs>
  <Slides>10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Ravie</vt:lpstr>
      <vt:lpstr>Raleway</vt:lpstr>
      <vt:lpstr>Lato</vt:lpstr>
      <vt:lpstr>Lucida Console</vt:lpstr>
      <vt:lpstr>Swiss</vt:lpstr>
      <vt:lpstr>GEODEZJA okiem  ucznia</vt:lpstr>
      <vt:lpstr>Co to jest GEODEZJA?</vt:lpstr>
      <vt:lpstr>Czym zajmuje się geodeta:</vt:lpstr>
      <vt:lpstr>Instrumenty  wykorzystywane  w Geodezji</vt:lpstr>
      <vt:lpstr>Mapy używane w geodezji </vt:lpstr>
      <vt:lpstr>Drony - przyszłość geodezji</vt:lpstr>
      <vt:lpstr>Przedmioty zawodowe</vt:lpstr>
      <vt:lpstr>Zajęcia praktyczne</vt:lpstr>
      <vt:lpstr>Zajęcia terenowe</vt:lpstr>
      <vt:lpstr>Polecamy geodezję!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GEODEZJA okiem  ucznia</dc:title>
  <dc:creator>Joanna Zalejska</dc:creator>
  <cp:lastModifiedBy>Joanna Zalejska</cp:lastModifiedBy>
  <cp:revision>11</cp:revision>
  <dcterms:modified xsi:type="dcterms:W3CDTF">2020-04-21T09:05:26Z</dcterms:modified>
</cp:coreProperties>
</file>